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6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pos="4025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" roundtripDataSignature="AMtx7miL3eF+NQdBgoDNJW6+FzYSS+hMg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r Hatice Gunes" initials="" lastIdx="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94"/>
  </p:normalViewPr>
  <p:slideViewPr>
    <p:cSldViewPr snapToGrid="0">
      <p:cViewPr varScale="1">
        <p:scale>
          <a:sx n="161" d="100"/>
          <a:sy n="161" d="100"/>
        </p:scale>
        <p:origin x="480" y="200"/>
      </p:cViewPr>
      <p:guideLst>
        <p:guide orient="horz" pos="1620"/>
        <p:guide pos="2880"/>
        <p:guide pos="40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6:45.523" idx="2">
    <p:pos x="196" y="469"/>
    <p:text>Replace with your group No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ME-sp14"/>
      </p:ext>
    </p:extLst>
  </p:cm>
  <p:cm authorId="0" dt="2024-04-17T09:57:08.147" idx="1">
    <p:pos x="196" y="1785"/>
    <p:text>Add the title of your project / app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ME-sp18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41.715" idx="3">
    <p:pos x="196" y="280"/>
    <p:text>Replace as needed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ME-sp2A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52.490" idx="4">
    <p:pos x="196" y="280"/>
    <p:text>Replace as needed</p:text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commentPostId="AAABME-sp2E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52.490" idx="5">
    <p:pos x="196" y="280"/>
    <p:text>Replace as needed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52.490" idx="6">
    <p:pos x="196" y="280"/>
    <p:text>Replace as needed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4-17T09:57:52.490" idx="8">
    <p:pos x="196" y="280"/>
    <p:text>Replace as needed</p:text>
    <p:extLst>
      <p:ext uri="{C676402C-5697-4E1C-873F-D02D1690AC5C}">
        <p15:threadingInfo xmlns:p15="http://schemas.microsoft.com/office/powerpoint/2012/main" timeZoneBias="0"/>
      </p:ext>
    </p:extLst>
  </p:cm>
</p:cmLst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" name="Google Shape;4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6760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6381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9468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4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comments" Target="../comments/comment5.xm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/>
              <a:t>Interaction Design 2024</a:t>
            </a:r>
            <a:endParaRPr/>
          </a:p>
        </p:txBody>
      </p:sp>
      <p:sp>
        <p:nvSpPr>
          <p:cNvPr id="41" name="Google Shape;41;p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Group Presentations:  ~</a:t>
            </a:r>
            <a:r>
              <a:rPr lang="en-GB" b="1"/>
              <a:t>2 mins per group</a:t>
            </a:r>
            <a:endParaRPr b="1"/>
          </a:p>
        </p:txBody>
      </p:sp>
      <p:pic>
        <p:nvPicPr>
          <p:cNvPr id="42" name="Google Shape;42;p1"/>
          <p:cNvPicPr preferRelativeResize="0"/>
          <p:nvPr/>
        </p:nvPicPr>
        <p:blipFill rotWithShape="1">
          <a:blip r:embed="rId3">
            <a:alphaModFix amt="20000"/>
          </a:blip>
          <a:srcRect/>
          <a:stretch/>
        </p:blipFill>
        <p:spPr>
          <a:xfrm>
            <a:off x="2788999" y="-3495375"/>
            <a:ext cx="2910224" cy="2864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"/>
          <p:cNvSpPr/>
          <p:nvPr/>
        </p:nvSpPr>
        <p:spPr>
          <a:xfrm>
            <a:off x="1064000" y="-3573475"/>
            <a:ext cx="6675900" cy="3020400"/>
          </a:xfrm>
          <a:prstGeom prst="rect">
            <a:avLst/>
          </a:prstGeom>
          <a:solidFill>
            <a:srgbClr val="F9FB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0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dirty="0"/>
              <a:t>Group </a:t>
            </a: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0"/>
                  </a:ext>
                </a:extLst>
              </a:rPr>
              <a:t>5</a:t>
            </a:r>
            <a:endParaRPr dirty="0"/>
          </a:p>
        </p:txBody>
      </p: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1"/>
                  </a:ext>
                </a:extLst>
              </a:rPr>
              <a:t>Target User Group</a:t>
            </a:r>
            <a:endParaRPr dirty="0"/>
          </a:p>
        </p:txBody>
      </p:sp>
      <p:sp>
        <p:nvSpPr>
          <p:cNvPr id="55" name="Google Shape;5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AU" dirty="0"/>
              <a:t>Skiers and snowboarders of all levels!</a:t>
            </a:r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AU"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pic>
        <p:nvPicPr>
          <p:cNvPr id="1026" name="Picture 2" descr="Tarquin">
            <a:extLst>
              <a:ext uri="{FF2B5EF4-FFF2-40B4-BE49-F238E27FC236}">
                <a16:creationId xmlns:a16="http://schemas.microsoft.com/office/drawing/2014/main" id="{30B87D85-595B-41A4-43D3-0C33EDD40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454" y="1698675"/>
            <a:ext cx="1968500" cy="28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2857995-4279-21E8-883E-C604DD709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048" y="1928191"/>
            <a:ext cx="3061324" cy="2640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Vertical Movement | The Way to Better Skiing | Guides">
            <a:extLst>
              <a:ext uri="{FF2B5EF4-FFF2-40B4-BE49-F238E27FC236}">
                <a16:creationId xmlns:a16="http://schemas.microsoft.com/office/drawing/2014/main" id="{194F8216-D951-F4D6-3B15-16DE4FF9BD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329" y="1323749"/>
            <a:ext cx="2513971" cy="3245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User Research</a:t>
            </a:r>
            <a:endParaRPr dirty="0"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514350" indent="-285750"/>
            <a:r>
              <a:rPr lang="en-AU" dirty="0"/>
              <a:t>Questionnaire</a:t>
            </a:r>
          </a:p>
          <a:p>
            <a:pPr marL="514350" indent="-285750"/>
            <a:r>
              <a:rPr lang="en-AU" dirty="0"/>
              <a:t>Interviews</a:t>
            </a:r>
          </a:p>
          <a:p>
            <a:pPr marL="514350" indent="-285750"/>
            <a:r>
              <a:rPr lang="en-AU" dirty="0"/>
              <a:t>Studying Documentation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07244FD-F130-CD91-2D65-2CCA3438E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16" y="2571750"/>
            <a:ext cx="4746847" cy="185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12FEF29-45BE-9921-2567-17E76AE7B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281" y="2571750"/>
            <a:ext cx="3581400" cy="168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Design</a:t>
            </a:r>
            <a:endParaRPr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F7FA917-D63C-DBF4-08F5-08B483619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7606" y="1014706"/>
            <a:ext cx="2708787" cy="3489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E3FB735B-E163-6D6D-A2D4-96CA48455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774" y="1077064"/>
            <a:ext cx="2590525" cy="3426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42F8389-855B-7F9D-427B-04C44409D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92" y="1077064"/>
            <a:ext cx="2638733" cy="3426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077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Hi-Fi Prototype</a:t>
            </a:r>
            <a:endParaRPr dirty="0"/>
          </a:p>
        </p:txBody>
      </p:sp>
      <p:pic>
        <p:nvPicPr>
          <p:cNvPr id="7" name="Demo.mp4">
            <a:hlinkClick r:id="" action="ppaction://media"/>
            <a:extLst>
              <a:ext uri="{FF2B5EF4-FFF2-40B4-BE49-F238E27FC236}">
                <a16:creationId xmlns:a16="http://schemas.microsoft.com/office/drawing/2014/main" id="{F57EB5C0-A824-0CEB-D5E7-848B9B69F8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3330168" y="834386"/>
            <a:ext cx="5448928" cy="306502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847171D-4C58-D9D9-41F4-F896F9E57F82}"/>
              </a:ext>
            </a:extLst>
          </p:cNvPr>
          <p:cNvSpPr/>
          <p:nvPr/>
        </p:nvSpPr>
        <p:spPr>
          <a:xfrm>
            <a:off x="2909891" y="4842199"/>
            <a:ext cx="5470498" cy="4913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D1FDA2D-992F-0D5E-50EC-91B5E04B796A}"/>
              </a:ext>
            </a:extLst>
          </p:cNvPr>
          <p:cNvSpPr/>
          <p:nvPr/>
        </p:nvSpPr>
        <p:spPr>
          <a:xfrm>
            <a:off x="7340081" y="-47066"/>
            <a:ext cx="5470498" cy="4913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1B3EEB-27DB-2B65-116D-00854EBCF6C0}"/>
              </a:ext>
            </a:extLst>
          </p:cNvPr>
          <p:cNvSpPr/>
          <p:nvPr/>
        </p:nvSpPr>
        <p:spPr>
          <a:xfrm>
            <a:off x="3029446" y="91894"/>
            <a:ext cx="1796995" cy="4774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79356A-AEC0-5BB9-916A-5EB35F428CE9}"/>
              </a:ext>
            </a:extLst>
          </p:cNvPr>
          <p:cNvSpPr/>
          <p:nvPr/>
        </p:nvSpPr>
        <p:spPr>
          <a:xfrm>
            <a:off x="3965815" y="-4780277"/>
            <a:ext cx="5470498" cy="4913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52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3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 dirty="0">
                <a:extLst>
                  <a:ext uri="http://customooxmlschemas.google.com/">
              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</a:ext>
                </a:extLst>
              </a:rPr>
              <a:t>Limitations and Further Improvements</a:t>
            </a:r>
            <a:endParaRPr dirty="0"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514350" indent="-285750"/>
            <a:r>
              <a:rPr lang="en-AU" dirty="0"/>
              <a:t>Searching directly for precise locations, other than latitude / longitude</a:t>
            </a:r>
          </a:p>
          <a:p>
            <a:pPr marL="514350" indent="-285750"/>
            <a:r>
              <a:rPr lang="en-AU" dirty="0"/>
              <a:t>Expanding the functionality of the map</a:t>
            </a:r>
          </a:p>
          <a:p>
            <a:pPr marL="971550" lvl="1" indent="-285750"/>
            <a:r>
              <a:rPr lang="en-AU" dirty="0"/>
              <a:t>Graphing other features</a:t>
            </a:r>
          </a:p>
          <a:p>
            <a:pPr marL="971550" lvl="1" indent="-285750"/>
            <a:r>
              <a:rPr lang="en-AU" dirty="0"/>
              <a:t>Scrubbing through time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30304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2045</TotalTime>
  <Words>59</Words>
  <Application>Microsoft Macintosh PowerPoint</Application>
  <PresentationFormat>On-screen Show (16:9)</PresentationFormat>
  <Paragraphs>16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Interaction Design 2024</vt:lpstr>
      <vt:lpstr>Group 5</vt:lpstr>
      <vt:lpstr>Target User Group</vt:lpstr>
      <vt:lpstr>User Research</vt:lpstr>
      <vt:lpstr>Design</vt:lpstr>
      <vt:lpstr>Hi-Fi Prototype</vt:lpstr>
      <vt:lpstr>Limitations and Further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Joshua Chen</cp:lastModifiedBy>
  <cp:revision>8</cp:revision>
  <dcterms:modified xsi:type="dcterms:W3CDTF">2024-05-23T01:20:28Z</dcterms:modified>
</cp:coreProperties>
</file>